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1" r:id="rId3"/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A590F-E1A7-40A9-861E-7CD7FA1EC5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803AAD-5777-4A67-B79D-8E80139935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EF499-F5F2-46B5-B83A-2CC76A5B3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7B32-96CD-49CE-91A4-A535A1B3BF45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8F336-FFBE-40BC-A456-33A5DB037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27AC7-CDEC-4428-9354-9B434FB1B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EB7A-9A9B-41F1-958C-CF9C46575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25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8ACF1-9436-4A78-9BCE-076847A00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E17C9-E66C-42EC-B26F-64F8877BC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CC2EE-480A-4B97-8AE8-BC2883B5D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7B32-96CD-49CE-91A4-A535A1B3BF45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514CD-EA6C-474D-B1B6-872D6A70D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D4280-6737-44C5-91B4-36A03D52E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EB7A-9A9B-41F1-958C-CF9C46575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66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CC0A05-C105-45F4-A557-C2A02E6A29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3B124-6F9C-486D-B8DF-AEC255FD1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7EFC7-32BA-4B53-BC75-D6884BE77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7B32-96CD-49CE-91A4-A535A1B3BF45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E5A8E-01EE-477C-A7A9-207B46120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CB46A-7CE7-42C5-8BE2-36C51EA64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EB7A-9A9B-41F1-958C-CF9C46575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19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7BE9E-EEC0-4B45-8353-8608E3123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15A84-AD7D-4B73-B46B-68B407D89D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06374-D512-43F4-81A9-DB34C06324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7C7B32-96CD-49CE-91A4-A535A1B3BF45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64C49-79E0-43CC-9029-9A4389FB6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E634F-49DD-4C20-8EE7-C9E739430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7EB7A-9A9B-41F1-958C-CF9C46575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63EC-54C4-4669-885F-EB3B38144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F4F76-3B52-43D2-AD5B-78402ECF3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51EC9-E9C7-4044-AC23-3FAC9D926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7B32-96CD-49CE-91A4-A535A1B3BF45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9222D-6C85-4E3A-9945-D19090936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22323-9826-467B-BD3F-9616D4E89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EB7A-9A9B-41F1-958C-CF9C46575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71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B00ED-49B8-43FB-A7BB-940947588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087D25-5A51-4DD7-8C6B-8067AB6EE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09EDF-8D56-4D81-9F80-38DEB03A4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7B32-96CD-49CE-91A4-A535A1B3BF45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D5C2E-5525-40D3-87DD-2E2217A9A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6ECD7-368C-49BC-A7E0-CC2108D4B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EB7A-9A9B-41F1-958C-CF9C46575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6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4DA74-5031-4C73-AC16-3D3125E8C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A7625-3DC3-4CA4-8E19-508EE2371B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827CF-2224-4D88-ABE7-16908BDA7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E63CC-7368-4075-8AF6-BC53FD103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7B32-96CD-49CE-91A4-A535A1B3BF45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D64F04-FD5D-443C-998D-7A4C707F0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992513-5624-4252-B19C-1230F2CAF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EB7A-9A9B-41F1-958C-CF9C46575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16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409D4-F982-47D7-BBB0-BB2B0728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86266-9E33-4B10-9156-7AE45E708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A68B7-46F2-4FF8-B26B-EEFEAAD0D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D1B8FC-43A1-4D7A-8E48-A18D099B40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ACFA28-C6D5-4580-B10E-792EA793BE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D965FF-B72B-4B56-AD29-CEE15F9DE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7B32-96CD-49CE-91A4-A535A1B3BF45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F73C9B-74CC-4E92-A783-2E3F7638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7E85A4-D2E3-4A7B-AF94-C029B6887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EB7A-9A9B-41F1-958C-CF9C46575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95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79A67-0FA0-4FE5-A224-49101EFB5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A0A7D2-DED3-41E7-AE44-38C606C97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7B32-96CD-49CE-91A4-A535A1B3BF45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6B3386-822F-41CC-8DDE-567466A0C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32768-6774-414C-A5B4-AF7D8DB97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EB7A-9A9B-41F1-958C-CF9C46575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35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BDEEB6-667D-41C9-B4B9-19C1E61E2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7B32-96CD-49CE-91A4-A535A1B3BF45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5BE447-64F0-4951-AB5B-1E938F02F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10017-743E-4B5E-929C-DE5F8E98D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EB7A-9A9B-41F1-958C-CF9C46575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38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B480F-32E2-4B62-977F-6E6A970CE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D5E72-5CED-4D8F-9FFE-8F21D7F23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1A0E60-874F-4F90-B56F-AF41649DE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7DCDA-B088-4ECF-906D-BFA2CD080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7B32-96CD-49CE-91A4-A535A1B3BF45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57EDE9-206E-4F8D-B654-E6AE5B6E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0C0A44-6556-4743-A9CE-89CD6E9B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EB7A-9A9B-41F1-958C-CF9C46575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E66BC-0A6B-49EF-BC47-FF00B8097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5081DA-4967-4E78-9FC8-471346EBE0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EAD818-6BA7-41B2-ACA2-DF6BC4394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0CFB3B-6D52-4E28-9042-20FCCC4FB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7B32-96CD-49CE-91A4-A535A1B3BF45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73FD6B-3359-40CB-B010-186BB3E4D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E48210-41CE-4F95-977A-5E1C76237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EB7A-9A9B-41F1-958C-CF9C46575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62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E4B38A-1E36-4266-84E7-0A5152746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7370C-2F97-4F14-8C45-4F25034FD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9A7DB-8F46-4BD2-8B20-686542DCB2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C7B32-96CD-49CE-91A4-A535A1B3BF45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04278-06C8-4502-A813-396B35C3D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112F7-192E-43C5-ADE8-F7F18F56E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7EB7A-9A9B-41F1-958C-CF9C46575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7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9A6093-3A85-4978-B129-D99538661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B4EC21-77BF-4020-B113-6613AEC39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2FCCD43-9171-4C38-9D01-34883EA29BCF}"/>
              </a:ext>
            </a:extLst>
          </p:cNvPr>
          <p:cNvSpPr/>
          <p:nvPr/>
        </p:nvSpPr>
        <p:spPr>
          <a:xfrm>
            <a:off x="467492" y="6609878"/>
            <a:ext cx="9546566" cy="15293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DD942F-B34C-4256-BB2A-99528ED0B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058" y="5830315"/>
            <a:ext cx="1926339" cy="96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0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35FC7F-9DB0-4D18-A2B4-C0EFDE8D3E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cap="small" dirty="0"/>
              <a:t>WSIADA Education Fair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5135124-AEEE-4F4A-9ECB-AAC8B4DF94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cap="small" dirty="0"/>
              <a:t>Webinar Series – September 29, 2020</a:t>
            </a:r>
          </a:p>
          <a:p>
            <a:r>
              <a:rPr lang="en-US" cap="small" dirty="0"/>
              <a:t>Dave Blake</a:t>
            </a:r>
          </a:p>
          <a:p>
            <a:r>
              <a:rPr lang="en-US" cap="small" dirty="0"/>
              <a:t>General Manager, DAA Seattle</a:t>
            </a:r>
          </a:p>
        </p:txBody>
      </p:sp>
    </p:spTree>
    <p:extLst>
      <p:ext uri="{BB962C8B-B14F-4D97-AF65-F5344CB8AC3E}">
        <p14:creationId xmlns:p14="http://schemas.microsoft.com/office/powerpoint/2010/main" val="789611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4DFA1-371E-42F2-8067-5A65A83EF3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6F35BE-386B-4646-A745-620111A18A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B8E616-76CD-439C-9D6C-05632F263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72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2A5F5B-78D5-4F12-A3EB-07C05D17178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0852"/>
          </a:xfrm>
        </p:spPr>
      </p:pic>
    </p:spTree>
    <p:extLst>
      <p:ext uri="{BB962C8B-B14F-4D97-AF65-F5344CB8AC3E}">
        <p14:creationId xmlns:p14="http://schemas.microsoft.com/office/powerpoint/2010/main" val="1236369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B2C9C6-8ACF-4533-8BCF-32F44088C23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1468"/>
          </a:xfrm>
        </p:spPr>
      </p:pic>
    </p:spTree>
    <p:extLst>
      <p:ext uri="{BB962C8B-B14F-4D97-AF65-F5344CB8AC3E}">
        <p14:creationId xmlns:p14="http://schemas.microsoft.com/office/powerpoint/2010/main" val="2725648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FCBC27-EFEE-4EE0-92A1-2253CB618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22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620280-F589-4916-A3DF-5891D83C5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94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A2DBDE-09FC-4A25-B77A-6F3B2AAB7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75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C4E376-8AF1-4FEE-9655-894844B1A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83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pt1705.tm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17</Words>
  <Application>Microsoft Office PowerPoint</Application>
  <PresentationFormat>Widescreen</PresentationFormat>
  <Paragraphs>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ppt1705.tmp</vt:lpstr>
      <vt:lpstr>WSIADA Education Fair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Todd Elliott</dc:creator>
  <cp:lastModifiedBy>Todd Elliott</cp:lastModifiedBy>
  <cp:revision>2</cp:revision>
  <dcterms:created xsi:type="dcterms:W3CDTF">2020-09-28T04:45:57Z</dcterms:created>
  <dcterms:modified xsi:type="dcterms:W3CDTF">2020-09-30T16:55:26Z</dcterms:modified>
</cp:coreProperties>
</file>